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46CE5A-696C-7E40-9AA7-35E00EAB9488}">
          <p14:sldIdLst>
            <p14:sldId id="256"/>
          </p14:sldIdLst>
        </p14:section>
        <p14:section name="Iframes" id="{64980585-4333-C641-8E5F-EBAE7A69B0BD}">
          <p14:sldIdLst>
            <p14:sldId id="257"/>
            <p14:sldId id="258"/>
            <p14:sldId id="259"/>
            <p14:sldId id="260"/>
            <p14:sldId id="261"/>
            <p14:sldId id="262"/>
            <p14:sldId id="263"/>
            <p14:sldId id="264"/>
            <p14:sldId id="265"/>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29"/>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svg"/><Relationship Id="rId1"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7D03C-ABCC-4B42-9569-A09776E43F2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B96912A-A8B0-470E-A73B-169201EEDB2A}">
      <dgm:prSet/>
      <dgm:spPr/>
      <dgm:t>
        <a:bodyPr/>
        <a:lstStyle/>
        <a:p>
          <a:pPr>
            <a:defRPr cap="all"/>
          </a:pPr>
          <a:r>
            <a:rPr lang="en-US"/>
            <a:t>A &lt;form&gt; element</a:t>
          </a:r>
        </a:p>
      </dgm:t>
    </dgm:pt>
    <dgm:pt modelId="{DCB8CD70-3F8E-4C16-B9D8-3B3EAD66C0CE}" type="parTrans" cxnId="{2E386BF1-A4F7-407B-8BAF-4C43365ADF75}">
      <dgm:prSet/>
      <dgm:spPr/>
      <dgm:t>
        <a:bodyPr/>
        <a:lstStyle/>
        <a:p>
          <a:endParaRPr lang="en-US"/>
        </a:p>
      </dgm:t>
    </dgm:pt>
    <dgm:pt modelId="{B4C5E937-6248-4A40-9078-643571F19614}" type="sibTrans" cxnId="{2E386BF1-A4F7-407B-8BAF-4C43365ADF75}">
      <dgm:prSet/>
      <dgm:spPr/>
      <dgm:t>
        <a:bodyPr/>
        <a:lstStyle/>
        <a:p>
          <a:endParaRPr lang="en-US"/>
        </a:p>
      </dgm:t>
    </dgm:pt>
    <dgm:pt modelId="{8FC57DD3-538A-4F27-9CC0-D71CFD3A4D7B}">
      <dgm:prSet/>
      <dgm:spPr/>
      <dgm:t>
        <a:bodyPr/>
        <a:lstStyle/>
        <a:p>
          <a:pPr>
            <a:defRPr cap="all"/>
          </a:pPr>
          <a:r>
            <a:rPr lang="en-US"/>
            <a:t>Forms are used to collect user input</a:t>
          </a:r>
        </a:p>
      </dgm:t>
    </dgm:pt>
    <dgm:pt modelId="{8BDED475-C07C-42AA-B785-0FCEE87BBFE7}" type="parTrans" cxnId="{9133C360-7B1B-4B18-80E2-88189FE21C5B}">
      <dgm:prSet/>
      <dgm:spPr/>
      <dgm:t>
        <a:bodyPr/>
        <a:lstStyle/>
        <a:p>
          <a:endParaRPr lang="en-US"/>
        </a:p>
      </dgm:t>
    </dgm:pt>
    <dgm:pt modelId="{BDB5752F-15F5-4AD2-9346-B1876B486579}" type="sibTrans" cxnId="{9133C360-7B1B-4B18-80E2-88189FE21C5B}">
      <dgm:prSet/>
      <dgm:spPr/>
      <dgm:t>
        <a:bodyPr/>
        <a:lstStyle/>
        <a:p>
          <a:endParaRPr lang="en-US"/>
        </a:p>
      </dgm:t>
    </dgm:pt>
    <dgm:pt modelId="{F727F1AB-26DC-427D-A3F0-D2F7FFC0474B}" type="pres">
      <dgm:prSet presAssocID="{19E7D03C-ABCC-4B42-9569-A09776E43F21}" presName="root" presStyleCnt="0">
        <dgm:presLayoutVars>
          <dgm:dir/>
          <dgm:resizeHandles val="exact"/>
        </dgm:presLayoutVars>
      </dgm:prSet>
      <dgm:spPr/>
    </dgm:pt>
    <dgm:pt modelId="{B651478C-BD92-4F41-B093-DD19CE1D049C}" type="pres">
      <dgm:prSet presAssocID="{5B96912A-A8B0-470E-A73B-169201EEDB2A}" presName="compNode" presStyleCnt="0"/>
      <dgm:spPr/>
    </dgm:pt>
    <dgm:pt modelId="{3F5AC824-6587-4E8F-8A0C-84FDD8798D66}" type="pres">
      <dgm:prSet presAssocID="{5B96912A-A8B0-470E-A73B-169201EEDB2A}" presName="iconBgRect" presStyleLbl="bgShp" presStyleIdx="0" presStyleCnt="2"/>
      <dgm:spPr/>
    </dgm:pt>
    <dgm:pt modelId="{017C6D79-FFA1-4A61-9799-7CD03A6C5ECE}" type="pres">
      <dgm:prSet presAssocID="{5B96912A-A8B0-470E-A73B-169201EEDB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E75A2A3-ED02-43C0-97E8-F3EF8B2756DB}" type="pres">
      <dgm:prSet presAssocID="{5B96912A-A8B0-470E-A73B-169201EEDB2A}" presName="spaceRect" presStyleCnt="0"/>
      <dgm:spPr/>
    </dgm:pt>
    <dgm:pt modelId="{A32B85E9-F3D2-4731-ACA5-04DA58EA49D6}" type="pres">
      <dgm:prSet presAssocID="{5B96912A-A8B0-470E-A73B-169201EEDB2A}" presName="textRect" presStyleLbl="revTx" presStyleIdx="0" presStyleCnt="2">
        <dgm:presLayoutVars>
          <dgm:chMax val="1"/>
          <dgm:chPref val="1"/>
        </dgm:presLayoutVars>
      </dgm:prSet>
      <dgm:spPr/>
    </dgm:pt>
    <dgm:pt modelId="{11ADC304-3819-4F63-9520-0F1622983C27}" type="pres">
      <dgm:prSet presAssocID="{B4C5E937-6248-4A40-9078-643571F19614}" presName="sibTrans" presStyleCnt="0"/>
      <dgm:spPr/>
    </dgm:pt>
    <dgm:pt modelId="{DC1365B7-C686-4197-8188-B360087B57B3}" type="pres">
      <dgm:prSet presAssocID="{8FC57DD3-538A-4F27-9CC0-D71CFD3A4D7B}" presName="compNode" presStyleCnt="0"/>
      <dgm:spPr/>
    </dgm:pt>
    <dgm:pt modelId="{C9ABE09C-D949-43EC-9D93-F0E69FE81830}" type="pres">
      <dgm:prSet presAssocID="{8FC57DD3-538A-4F27-9CC0-D71CFD3A4D7B}" presName="iconBgRect" presStyleLbl="bgShp" presStyleIdx="1" presStyleCnt="2"/>
      <dgm:spPr/>
    </dgm:pt>
    <dgm:pt modelId="{757CBCD7-6F38-45B9-A42D-80125AE9214E}" type="pres">
      <dgm:prSet presAssocID="{8FC57DD3-538A-4F27-9CC0-D71CFD3A4D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32A9E91A-0D69-44F1-ABDA-B4C53B2E50BB}" type="pres">
      <dgm:prSet presAssocID="{8FC57DD3-538A-4F27-9CC0-D71CFD3A4D7B}" presName="spaceRect" presStyleCnt="0"/>
      <dgm:spPr/>
    </dgm:pt>
    <dgm:pt modelId="{AB79F8C1-BF3D-4F48-8C39-A3C3B560129E}" type="pres">
      <dgm:prSet presAssocID="{8FC57DD3-538A-4F27-9CC0-D71CFD3A4D7B}" presName="textRect" presStyleLbl="revTx" presStyleIdx="1" presStyleCnt="2">
        <dgm:presLayoutVars>
          <dgm:chMax val="1"/>
          <dgm:chPref val="1"/>
        </dgm:presLayoutVars>
      </dgm:prSet>
      <dgm:spPr/>
    </dgm:pt>
  </dgm:ptLst>
  <dgm:cxnLst>
    <dgm:cxn modelId="{9EA97602-20A2-475F-9ABE-84829B74F505}" type="presOf" srcId="{5B96912A-A8B0-470E-A73B-169201EEDB2A}" destId="{A32B85E9-F3D2-4731-ACA5-04DA58EA49D6}" srcOrd="0" destOrd="0" presId="urn:microsoft.com/office/officeart/2018/5/layout/IconCircleLabelList"/>
    <dgm:cxn modelId="{9133C360-7B1B-4B18-80E2-88189FE21C5B}" srcId="{19E7D03C-ABCC-4B42-9569-A09776E43F21}" destId="{8FC57DD3-538A-4F27-9CC0-D71CFD3A4D7B}" srcOrd="1" destOrd="0" parTransId="{8BDED475-C07C-42AA-B785-0FCEE87BBFE7}" sibTransId="{BDB5752F-15F5-4AD2-9346-B1876B486579}"/>
    <dgm:cxn modelId="{43240D96-EFC2-4A8D-AA8C-5DD823D4220B}" type="presOf" srcId="{19E7D03C-ABCC-4B42-9569-A09776E43F21}" destId="{F727F1AB-26DC-427D-A3F0-D2F7FFC0474B}" srcOrd="0" destOrd="0" presId="urn:microsoft.com/office/officeart/2018/5/layout/IconCircleLabelList"/>
    <dgm:cxn modelId="{08651BAB-CE4F-493B-A5CF-551F12EDB36F}" type="presOf" srcId="{8FC57DD3-538A-4F27-9CC0-D71CFD3A4D7B}" destId="{AB79F8C1-BF3D-4F48-8C39-A3C3B560129E}" srcOrd="0" destOrd="0" presId="urn:microsoft.com/office/officeart/2018/5/layout/IconCircleLabelList"/>
    <dgm:cxn modelId="{2E386BF1-A4F7-407B-8BAF-4C43365ADF75}" srcId="{19E7D03C-ABCC-4B42-9569-A09776E43F21}" destId="{5B96912A-A8B0-470E-A73B-169201EEDB2A}" srcOrd="0" destOrd="0" parTransId="{DCB8CD70-3F8E-4C16-B9D8-3B3EAD66C0CE}" sibTransId="{B4C5E937-6248-4A40-9078-643571F19614}"/>
    <dgm:cxn modelId="{89734715-3A92-42AD-B2A0-41DED63AAB3C}" type="presParOf" srcId="{F727F1AB-26DC-427D-A3F0-D2F7FFC0474B}" destId="{B651478C-BD92-4F41-B093-DD19CE1D049C}" srcOrd="0" destOrd="0" presId="urn:microsoft.com/office/officeart/2018/5/layout/IconCircleLabelList"/>
    <dgm:cxn modelId="{961144E7-12F3-455B-B3F3-210E5BF479A1}" type="presParOf" srcId="{B651478C-BD92-4F41-B093-DD19CE1D049C}" destId="{3F5AC824-6587-4E8F-8A0C-84FDD8798D66}" srcOrd="0" destOrd="0" presId="urn:microsoft.com/office/officeart/2018/5/layout/IconCircleLabelList"/>
    <dgm:cxn modelId="{8483AA18-45DD-4921-8319-8460962E35F5}" type="presParOf" srcId="{B651478C-BD92-4F41-B093-DD19CE1D049C}" destId="{017C6D79-FFA1-4A61-9799-7CD03A6C5ECE}" srcOrd="1" destOrd="0" presId="urn:microsoft.com/office/officeart/2018/5/layout/IconCircleLabelList"/>
    <dgm:cxn modelId="{DC606D55-25F9-4E8C-A1C9-68189BE4B531}" type="presParOf" srcId="{B651478C-BD92-4F41-B093-DD19CE1D049C}" destId="{3E75A2A3-ED02-43C0-97E8-F3EF8B2756DB}" srcOrd="2" destOrd="0" presId="urn:microsoft.com/office/officeart/2018/5/layout/IconCircleLabelList"/>
    <dgm:cxn modelId="{F1F8B98A-E3F8-4193-9ACC-11EC2DF8C77D}" type="presParOf" srcId="{B651478C-BD92-4F41-B093-DD19CE1D049C}" destId="{A32B85E9-F3D2-4731-ACA5-04DA58EA49D6}" srcOrd="3" destOrd="0" presId="urn:microsoft.com/office/officeart/2018/5/layout/IconCircleLabelList"/>
    <dgm:cxn modelId="{2BCFF672-9BBF-40FB-B7A6-B965A9FB2EFC}" type="presParOf" srcId="{F727F1AB-26DC-427D-A3F0-D2F7FFC0474B}" destId="{11ADC304-3819-4F63-9520-0F1622983C27}" srcOrd="1" destOrd="0" presId="urn:microsoft.com/office/officeart/2018/5/layout/IconCircleLabelList"/>
    <dgm:cxn modelId="{334DF84A-767C-4290-9DA8-4C00DB673873}" type="presParOf" srcId="{F727F1AB-26DC-427D-A3F0-D2F7FFC0474B}" destId="{DC1365B7-C686-4197-8188-B360087B57B3}" srcOrd="2" destOrd="0" presId="urn:microsoft.com/office/officeart/2018/5/layout/IconCircleLabelList"/>
    <dgm:cxn modelId="{D4579B2F-E4DA-4C47-AF67-C55F008C7A14}" type="presParOf" srcId="{DC1365B7-C686-4197-8188-B360087B57B3}" destId="{C9ABE09C-D949-43EC-9D93-F0E69FE81830}" srcOrd="0" destOrd="0" presId="urn:microsoft.com/office/officeart/2018/5/layout/IconCircleLabelList"/>
    <dgm:cxn modelId="{5FA458C3-0323-4A1C-89CB-6EF865A53FC5}" type="presParOf" srcId="{DC1365B7-C686-4197-8188-B360087B57B3}" destId="{757CBCD7-6F38-45B9-A42D-80125AE9214E}" srcOrd="1" destOrd="0" presId="urn:microsoft.com/office/officeart/2018/5/layout/IconCircleLabelList"/>
    <dgm:cxn modelId="{57D11502-31FA-49C7-996E-EC10999B171F}" type="presParOf" srcId="{DC1365B7-C686-4197-8188-B360087B57B3}" destId="{32A9E91A-0D69-44F1-ABDA-B4C53B2E50BB}" srcOrd="2" destOrd="0" presId="urn:microsoft.com/office/officeart/2018/5/layout/IconCircleLabelList"/>
    <dgm:cxn modelId="{9FFCDCC8-223A-4E3F-AC83-E3535F77ED81}" type="presParOf" srcId="{DC1365B7-C686-4197-8188-B360087B57B3}" destId="{AB79F8C1-BF3D-4F48-8C39-A3C3B560129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D2A15C-50CA-4EDD-AE9D-94C18CA5F3C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AA69EB6-95E9-490F-A62A-713CCE14848B}">
      <dgm:prSet/>
      <dgm:spPr/>
      <dgm:t>
        <a:bodyPr/>
        <a:lstStyle/>
        <a:p>
          <a:r>
            <a:rPr lang="en-US"/>
            <a:t>Action attribute = what page will the form data be sent to?</a:t>
          </a:r>
        </a:p>
      </dgm:t>
    </dgm:pt>
    <dgm:pt modelId="{920BE987-8074-4287-9DA3-5D1DD127A0C2}" type="parTrans" cxnId="{CC155CE4-394D-46F1-A670-646947CC7A81}">
      <dgm:prSet/>
      <dgm:spPr/>
      <dgm:t>
        <a:bodyPr/>
        <a:lstStyle/>
        <a:p>
          <a:endParaRPr lang="en-US"/>
        </a:p>
      </dgm:t>
    </dgm:pt>
    <dgm:pt modelId="{E1383648-3996-49CE-B713-92EC8B72A133}" type="sibTrans" cxnId="{CC155CE4-394D-46F1-A670-646947CC7A81}">
      <dgm:prSet/>
      <dgm:spPr/>
      <dgm:t>
        <a:bodyPr/>
        <a:lstStyle/>
        <a:p>
          <a:endParaRPr lang="en-US"/>
        </a:p>
      </dgm:t>
    </dgm:pt>
    <dgm:pt modelId="{2EE810AE-04F4-4BF1-9791-70B07569AB05}">
      <dgm:prSet/>
      <dgm:spPr/>
      <dgm:t>
        <a:bodyPr/>
        <a:lstStyle/>
        <a:p>
          <a:r>
            <a:rPr lang="en-US"/>
            <a:t>Target = where to open the new page (iframe, new tab, current page)</a:t>
          </a:r>
        </a:p>
      </dgm:t>
    </dgm:pt>
    <dgm:pt modelId="{50B06EF0-28B6-4A14-96CB-2E6FD2ADFFEE}" type="parTrans" cxnId="{B857F034-C244-466E-9C83-C3F5E2C11D5A}">
      <dgm:prSet/>
      <dgm:spPr/>
      <dgm:t>
        <a:bodyPr/>
        <a:lstStyle/>
        <a:p>
          <a:endParaRPr lang="en-US"/>
        </a:p>
      </dgm:t>
    </dgm:pt>
    <dgm:pt modelId="{1246602C-502B-45F0-951B-3751CD74B291}" type="sibTrans" cxnId="{B857F034-C244-466E-9C83-C3F5E2C11D5A}">
      <dgm:prSet/>
      <dgm:spPr/>
      <dgm:t>
        <a:bodyPr/>
        <a:lstStyle/>
        <a:p>
          <a:endParaRPr lang="en-US"/>
        </a:p>
      </dgm:t>
    </dgm:pt>
    <dgm:pt modelId="{FA58962C-A613-442C-B760-E1D08C70E134}">
      <dgm:prSet/>
      <dgm:spPr/>
      <dgm:t>
        <a:bodyPr/>
        <a:lstStyle/>
        <a:p>
          <a:r>
            <a:rPr lang="en-US"/>
            <a:t>Method = HTTP method to use (GET or POST)</a:t>
          </a:r>
        </a:p>
      </dgm:t>
    </dgm:pt>
    <dgm:pt modelId="{0B054193-2982-4842-960E-1E05A63064FA}" type="parTrans" cxnId="{D0BAB934-A309-4E80-BB1A-537D5CD5F58D}">
      <dgm:prSet/>
      <dgm:spPr/>
      <dgm:t>
        <a:bodyPr/>
        <a:lstStyle/>
        <a:p>
          <a:endParaRPr lang="en-US"/>
        </a:p>
      </dgm:t>
    </dgm:pt>
    <dgm:pt modelId="{F07830C1-28C8-45F4-B649-E51BA8DC316E}" type="sibTrans" cxnId="{D0BAB934-A309-4E80-BB1A-537D5CD5F58D}">
      <dgm:prSet/>
      <dgm:spPr/>
      <dgm:t>
        <a:bodyPr/>
        <a:lstStyle/>
        <a:p>
          <a:endParaRPr lang="en-US"/>
        </a:p>
      </dgm:t>
    </dgm:pt>
    <dgm:pt modelId="{9C3A8874-DF3D-0542-8261-B7538DF69EDC}" type="pres">
      <dgm:prSet presAssocID="{78D2A15C-50CA-4EDD-AE9D-94C18CA5F3C0}" presName="hierChild1" presStyleCnt="0">
        <dgm:presLayoutVars>
          <dgm:chPref val="1"/>
          <dgm:dir/>
          <dgm:animOne val="branch"/>
          <dgm:animLvl val="lvl"/>
          <dgm:resizeHandles/>
        </dgm:presLayoutVars>
      </dgm:prSet>
      <dgm:spPr/>
    </dgm:pt>
    <dgm:pt modelId="{C966BEB1-4647-C440-8D82-864D1B8CB6E9}" type="pres">
      <dgm:prSet presAssocID="{8AA69EB6-95E9-490F-A62A-713CCE14848B}" presName="hierRoot1" presStyleCnt="0"/>
      <dgm:spPr/>
    </dgm:pt>
    <dgm:pt modelId="{8ACCD9FE-227A-B244-9A76-ED0DD2651F7D}" type="pres">
      <dgm:prSet presAssocID="{8AA69EB6-95E9-490F-A62A-713CCE14848B}" presName="composite" presStyleCnt="0"/>
      <dgm:spPr/>
    </dgm:pt>
    <dgm:pt modelId="{63A24695-974F-2D4D-8B7D-985E5754B734}" type="pres">
      <dgm:prSet presAssocID="{8AA69EB6-95E9-490F-A62A-713CCE14848B}" presName="background" presStyleLbl="node0" presStyleIdx="0" presStyleCnt="3"/>
      <dgm:spPr/>
    </dgm:pt>
    <dgm:pt modelId="{792CD205-E385-BF4E-B74B-274AD08F2D6D}" type="pres">
      <dgm:prSet presAssocID="{8AA69EB6-95E9-490F-A62A-713CCE14848B}" presName="text" presStyleLbl="fgAcc0" presStyleIdx="0" presStyleCnt="3">
        <dgm:presLayoutVars>
          <dgm:chPref val="3"/>
        </dgm:presLayoutVars>
      </dgm:prSet>
      <dgm:spPr/>
    </dgm:pt>
    <dgm:pt modelId="{AD2ACDA8-2496-A846-B693-7B64A270C12A}" type="pres">
      <dgm:prSet presAssocID="{8AA69EB6-95E9-490F-A62A-713CCE14848B}" presName="hierChild2" presStyleCnt="0"/>
      <dgm:spPr/>
    </dgm:pt>
    <dgm:pt modelId="{E93DFD8C-8757-2C4F-B40D-8C3325772824}" type="pres">
      <dgm:prSet presAssocID="{2EE810AE-04F4-4BF1-9791-70B07569AB05}" presName="hierRoot1" presStyleCnt="0"/>
      <dgm:spPr/>
    </dgm:pt>
    <dgm:pt modelId="{6BBCC18B-8ADC-9146-B850-A0B685549D35}" type="pres">
      <dgm:prSet presAssocID="{2EE810AE-04F4-4BF1-9791-70B07569AB05}" presName="composite" presStyleCnt="0"/>
      <dgm:spPr/>
    </dgm:pt>
    <dgm:pt modelId="{36C6E632-6B28-CC40-82F7-531F01F84F7A}" type="pres">
      <dgm:prSet presAssocID="{2EE810AE-04F4-4BF1-9791-70B07569AB05}" presName="background" presStyleLbl="node0" presStyleIdx="1" presStyleCnt="3"/>
      <dgm:spPr/>
    </dgm:pt>
    <dgm:pt modelId="{39B1B459-F26B-7848-8756-CCCBD996008B}" type="pres">
      <dgm:prSet presAssocID="{2EE810AE-04F4-4BF1-9791-70B07569AB05}" presName="text" presStyleLbl="fgAcc0" presStyleIdx="1" presStyleCnt="3">
        <dgm:presLayoutVars>
          <dgm:chPref val="3"/>
        </dgm:presLayoutVars>
      </dgm:prSet>
      <dgm:spPr/>
    </dgm:pt>
    <dgm:pt modelId="{86AABAF2-A0CA-3B42-B3D8-5C97361E5A96}" type="pres">
      <dgm:prSet presAssocID="{2EE810AE-04F4-4BF1-9791-70B07569AB05}" presName="hierChild2" presStyleCnt="0"/>
      <dgm:spPr/>
    </dgm:pt>
    <dgm:pt modelId="{55685F6E-2EEE-0A4F-905E-BEAE4AFD57AD}" type="pres">
      <dgm:prSet presAssocID="{FA58962C-A613-442C-B760-E1D08C70E134}" presName="hierRoot1" presStyleCnt="0"/>
      <dgm:spPr/>
    </dgm:pt>
    <dgm:pt modelId="{8A794309-2330-5349-9BF9-84477002D5F5}" type="pres">
      <dgm:prSet presAssocID="{FA58962C-A613-442C-B760-E1D08C70E134}" presName="composite" presStyleCnt="0"/>
      <dgm:spPr/>
    </dgm:pt>
    <dgm:pt modelId="{8672A25D-6B28-BF4B-9E32-8855360C2944}" type="pres">
      <dgm:prSet presAssocID="{FA58962C-A613-442C-B760-E1D08C70E134}" presName="background" presStyleLbl="node0" presStyleIdx="2" presStyleCnt="3"/>
      <dgm:spPr/>
    </dgm:pt>
    <dgm:pt modelId="{AC60B96F-AD5D-1F4D-B901-D86763F38648}" type="pres">
      <dgm:prSet presAssocID="{FA58962C-A613-442C-B760-E1D08C70E134}" presName="text" presStyleLbl="fgAcc0" presStyleIdx="2" presStyleCnt="3">
        <dgm:presLayoutVars>
          <dgm:chPref val="3"/>
        </dgm:presLayoutVars>
      </dgm:prSet>
      <dgm:spPr/>
    </dgm:pt>
    <dgm:pt modelId="{3F0B059A-B6C3-8C43-9483-9949AB52466F}" type="pres">
      <dgm:prSet presAssocID="{FA58962C-A613-442C-B760-E1D08C70E134}" presName="hierChild2" presStyleCnt="0"/>
      <dgm:spPr/>
    </dgm:pt>
  </dgm:ptLst>
  <dgm:cxnLst>
    <dgm:cxn modelId="{D0BAB934-A309-4E80-BB1A-537D5CD5F58D}" srcId="{78D2A15C-50CA-4EDD-AE9D-94C18CA5F3C0}" destId="{FA58962C-A613-442C-B760-E1D08C70E134}" srcOrd="2" destOrd="0" parTransId="{0B054193-2982-4842-960E-1E05A63064FA}" sibTransId="{F07830C1-28C8-45F4-B649-E51BA8DC316E}"/>
    <dgm:cxn modelId="{B857F034-C244-466E-9C83-C3F5E2C11D5A}" srcId="{78D2A15C-50CA-4EDD-AE9D-94C18CA5F3C0}" destId="{2EE810AE-04F4-4BF1-9791-70B07569AB05}" srcOrd="1" destOrd="0" parTransId="{50B06EF0-28B6-4A14-96CB-2E6FD2ADFFEE}" sibTransId="{1246602C-502B-45F0-951B-3751CD74B291}"/>
    <dgm:cxn modelId="{F728DE57-6BBC-3644-B934-EF30A25C0763}" type="presOf" srcId="{8AA69EB6-95E9-490F-A62A-713CCE14848B}" destId="{792CD205-E385-BF4E-B74B-274AD08F2D6D}" srcOrd="0" destOrd="0" presId="urn:microsoft.com/office/officeart/2005/8/layout/hierarchy1"/>
    <dgm:cxn modelId="{59E3D76B-3FC5-2848-A299-C1B90542428D}" type="presOf" srcId="{2EE810AE-04F4-4BF1-9791-70B07569AB05}" destId="{39B1B459-F26B-7848-8756-CCCBD996008B}" srcOrd="0" destOrd="0" presId="urn:microsoft.com/office/officeart/2005/8/layout/hierarchy1"/>
    <dgm:cxn modelId="{0AB2C671-2368-024C-90CE-4283C300FA47}" type="presOf" srcId="{78D2A15C-50CA-4EDD-AE9D-94C18CA5F3C0}" destId="{9C3A8874-DF3D-0542-8261-B7538DF69EDC}" srcOrd="0" destOrd="0" presId="urn:microsoft.com/office/officeart/2005/8/layout/hierarchy1"/>
    <dgm:cxn modelId="{DF4F8CD6-7FF0-7146-A20C-73EA37510EF6}" type="presOf" srcId="{FA58962C-A613-442C-B760-E1D08C70E134}" destId="{AC60B96F-AD5D-1F4D-B901-D86763F38648}" srcOrd="0" destOrd="0" presId="urn:microsoft.com/office/officeart/2005/8/layout/hierarchy1"/>
    <dgm:cxn modelId="{CC155CE4-394D-46F1-A670-646947CC7A81}" srcId="{78D2A15C-50CA-4EDD-AE9D-94C18CA5F3C0}" destId="{8AA69EB6-95E9-490F-A62A-713CCE14848B}" srcOrd="0" destOrd="0" parTransId="{920BE987-8074-4287-9DA3-5D1DD127A0C2}" sibTransId="{E1383648-3996-49CE-B713-92EC8B72A133}"/>
    <dgm:cxn modelId="{E5B23DD2-0D7C-0E47-9C6A-603A937D1E0D}" type="presParOf" srcId="{9C3A8874-DF3D-0542-8261-B7538DF69EDC}" destId="{C966BEB1-4647-C440-8D82-864D1B8CB6E9}" srcOrd="0" destOrd="0" presId="urn:microsoft.com/office/officeart/2005/8/layout/hierarchy1"/>
    <dgm:cxn modelId="{8B445B4D-2BF9-0841-8CC3-38E6813CF6CA}" type="presParOf" srcId="{C966BEB1-4647-C440-8D82-864D1B8CB6E9}" destId="{8ACCD9FE-227A-B244-9A76-ED0DD2651F7D}" srcOrd="0" destOrd="0" presId="urn:microsoft.com/office/officeart/2005/8/layout/hierarchy1"/>
    <dgm:cxn modelId="{2F62A51B-50AB-F64D-911B-AB587FD8F046}" type="presParOf" srcId="{8ACCD9FE-227A-B244-9A76-ED0DD2651F7D}" destId="{63A24695-974F-2D4D-8B7D-985E5754B734}" srcOrd="0" destOrd="0" presId="urn:microsoft.com/office/officeart/2005/8/layout/hierarchy1"/>
    <dgm:cxn modelId="{F1D21D9B-44E0-4441-AF7A-7C8986C4CFE4}" type="presParOf" srcId="{8ACCD9FE-227A-B244-9A76-ED0DD2651F7D}" destId="{792CD205-E385-BF4E-B74B-274AD08F2D6D}" srcOrd="1" destOrd="0" presId="urn:microsoft.com/office/officeart/2005/8/layout/hierarchy1"/>
    <dgm:cxn modelId="{8B7F2302-6AB5-BA46-9713-3E19AA363CEF}" type="presParOf" srcId="{C966BEB1-4647-C440-8D82-864D1B8CB6E9}" destId="{AD2ACDA8-2496-A846-B693-7B64A270C12A}" srcOrd="1" destOrd="0" presId="urn:microsoft.com/office/officeart/2005/8/layout/hierarchy1"/>
    <dgm:cxn modelId="{928C44C9-1C3D-F943-8785-C5D008F4FEA0}" type="presParOf" srcId="{9C3A8874-DF3D-0542-8261-B7538DF69EDC}" destId="{E93DFD8C-8757-2C4F-B40D-8C3325772824}" srcOrd="1" destOrd="0" presId="urn:microsoft.com/office/officeart/2005/8/layout/hierarchy1"/>
    <dgm:cxn modelId="{838E868A-F87A-5F4D-95CB-108F75B90A7F}" type="presParOf" srcId="{E93DFD8C-8757-2C4F-B40D-8C3325772824}" destId="{6BBCC18B-8ADC-9146-B850-A0B685549D35}" srcOrd="0" destOrd="0" presId="urn:microsoft.com/office/officeart/2005/8/layout/hierarchy1"/>
    <dgm:cxn modelId="{AD0A2511-F89E-684B-81B0-BFDA672B05ED}" type="presParOf" srcId="{6BBCC18B-8ADC-9146-B850-A0B685549D35}" destId="{36C6E632-6B28-CC40-82F7-531F01F84F7A}" srcOrd="0" destOrd="0" presId="urn:microsoft.com/office/officeart/2005/8/layout/hierarchy1"/>
    <dgm:cxn modelId="{DF79FC0B-4AD5-C74C-B822-14BFF037ABF3}" type="presParOf" srcId="{6BBCC18B-8ADC-9146-B850-A0B685549D35}" destId="{39B1B459-F26B-7848-8756-CCCBD996008B}" srcOrd="1" destOrd="0" presId="urn:microsoft.com/office/officeart/2005/8/layout/hierarchy1"/>
    <dgm:cxn modelId="{CB520FB4-8C6E-9B4B-B9A9-98761731C42E}" type="presParOf" srcId="{E93DFD8C-8757-2C4F-B40D-8C3325772824}" destId="{86AABAF2-A0CA-3B42-B3D8-5C97361E5A96}" srcOrd="1" destOrd="0" presId="urn:microsoft.com/office/officeart/2005/8/layout/hierarchy1"/>
    <dgm:cxn modelId="{38AFE9CC-1952-2F4F-BF35-10AECA001C36}" type="presParOf" srcId="{9C3A8874-DF3D-0542-8261-B7538DF69EDC}" destId="{55685F6E-2EEE-0A4F-905E-BEAE4AFD57AD}" srcOrd="2" destOrd="0" presId="urn:microsoft.com/office/officeart/2005/8/layout/hierarchy1"/>
    <dgm:cxn modelId="{666171A4-1355-4E42-8B04-727D409EF929}" type="presParOf" srcId="{55685F6E-2EEE-0A4F-905E-BEAE4AFD57AD}" destId="{8A794309-2330-5349-9BF9-84477002D5F5}" srcOrd="0" destOrd="0" presId="urn:microsoft.com/office/officeart/2005/8/layout/hierarchy1"/>
    <dgm:cxn modelId="{072BA601-C5F7-E54F-AA30-8D075154CBE8}" type="presParOf" srcId="{8A794309-2330-5349-9BF9-84477002D5F5}" destId="{8672A25D-6B28-BF4B-9E32-8855360C2944}" srcOrd="0" destOrd="0" presId="urn:microsoft.com/office/officeart/2005/8/layout/hierarchy1"/>
    <dgm:cxn modelId="{1CEF5DE8-DD2F-4245-A78B-2A1222906275}" type="presParOf" srcId="{8A794309-2330-5349-9BF9-84477002D5F5}" destId="{AC60B96F-AD5D-1F4D-B901-D86763F38648}" srcOrd="1" destOrd="0" presId="urn:microsoft.com/office/officeart/2005/8/layout/hierarchy1"/>
    <dgm:cxn modelId="{995E178E-C97D-694F-8AF7-D032E1B668AC}" type="presParOf" srcId="{55685F6E-2EEE-0A4F-905E-BEAE4AFD57AD}" destId="{3F0B059A-B6C3-8C43-9483-9949AB52466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BA52B2-029A-43B2-AAAB-360A996738B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77F98B3-5DB1-40B1-A61A-A52260F723AE}">
      <dgm:prSet/>
      <dgm:spPr/>
      <dgm:t>
        <a:bodyPr/>
        <a:lstStyle/>
        <a:p>
          <a:r>
            <a:rPr lang="en-US"/>
            <a:t>What if…instead of li elements we made them buttons?</a:t>
          </a:r>
        </a:p>
      </dgm:t>
    </dgm:pt>
    <dgm:pt modelId="{5D71A6DF-413D-4E97-8DF1-FE09989E36C3}" type="parTrans" cxnId="{711C4EC4-1B05-4783-A4A4-32989DCCD45A}">
      <dgm:prSet/>
      <dgm:spPr/>
      <dgm:t>
        <a:bodyPr/>
        <a:lstStyle/>
        <a:p>
          <a:endParaRPr lang="en-US"/>
        </a:p>
      </dgm:t>
    </dgm:pt>
    <dgm:pt modelId="{1AC12C3F-5B3F-45F9-A870-2A99A1F04BD1}" type="sibTrans" cxnId="{711C4EC4-1B05-4783-A4A4-32989DCCD45A}">
      <dgm:prSet/>
      <dgm:spPr/>
      <dgm:t>
        <a:bodyPr/>
        <a:lstStyle/>
        <a:p>
          <a:endParaRPr lang="en-US"/>
        </a:p>
      </dgm:t>
    </dgm:pt>
    <dgm:pt modelId="{F4591817-42F8-4397-AA29-F17C300DE3BB}">
      <dgm:prSet/>
      <dgm:spPr/>
      <dgm:t>
        <a:bodyPr/>
        <a:lstStyle/>
        <a:p>
          <a:r>
            <a:rPr lang="en-US"/>
            <a:t>And then added some JavaScript</a:t>
          </a:r>
        </a:p>
      </dgm:t>
    </dgm:pt>
    <dgm:pt modelId="{38FA472E-ADDE-4304-9B5B-8073D508686B}" type="parTrans" cxnId="{E012C91A-23FE-4592-9CB7-18F513DDEF2C}">
      <dgm:prSet/>
      <dgm:spPr/>
      <dgm:t>
        <a:bodyPr/>
        <a:lstStyle/>
        <a:p>
          <a:endParaRPr lang="en-US"/>
        </a:p>
      </dgm:t>
    </dgm:pt>
    <dgm:pt modelId="{0BC39F91-36F1-4A1F-8C07-DDBB2C39198C}" type="sibTrans" cxnId="{E012C91A-23FE-4592-9CB7-18F513DDEF2C}">
      <dgm:prSet/>
      <dgm:spPr/>
      <dgm:t>
        <a:bodyPr/>
        <a:lstStyle/>
        <a:p>
          <a:endParaRPr lang="en-US"/>
        </a:p>
      </dgm:t>
    </dgm:pt>
    <dgm:pt modelId="{CDA4AE34-F162-4908-B554-CEC5430226A3}">
      <dgm:prSet/>
      <dgm:spPr/>
      <dgm:t>
        <a:bodyPr/>
        <a:lstStyle/>
        <a:p>
          <a:r>
            <a:rPr lang="en-US"/>
            <a:t>And changed the src of the iframe based on the id value of the button</a:t>
          </a:r>
        </a:p>
      </dgm:t>
    </dgm:pt>
    <dgm:pt modelId="{42DF1521-6C57-4101-9118-1A62A92A554C}" type="parTrans" cxnId="{AEE2AA18-46CE-4BB2-965E-B7C5D4C69C59}">
      <dgm:prSet/>
      <dgm:spPr/>
      <dgm:t>
        <a:bodyPr/>
        <a:lstStyle/>
        <a:p>
          <a:endParaRPr lang="en-US"/>
        </a:p>
      </dgm:t>
    </dgm:pt>
    <dgm:pt modelId="{DDDC5C23-1EB8-42CE-A52D-CDA50698757A}" type="sibTrans" cxnId="{AEE2AA18-46CE-4BB2-965E-B7C5D4C69C59}">
      <dgm:prSet/>
      <dgm:spPr/>
      <dgm:t>
        <a:bodyPr/>
        <a:lstStyle/>
        <a:p>
          <a:endParaRPr lang="en-US"/>
        </a:p>
      </dgm:t>
    </dgm:pt>
    <dgm:pt modelId="{B1B97691-F772-7F48-920E-0BC699FDA781}" type="pres">
      <dgm:prSet presAssocID="{ACBA52B2-029A-43B2-AAAB-360A996738B6}" presName="linear" presStyleCnt="0">
        <dgm:presLayoutVars>
          <dgm:animLvl val="lvl"/>
          <dgm:resizeHandles val="exact"/>
        </dgm:presLayoutVars>
      </dgm:prSet>
      <dgm:spPr/>
    </dgm:pt>
    <dgm:pt modelId="{C79B2F56-C858-A745-9E90-37B5B538DF9E}" type="pres">
      <dgm:prSet presAssocID="{377F98B3-5DB1-40B1-A61A-A52260F723AE}" presName="parentText" presStyleLbl="node1" presStyleIdx="0" presStyleCnt="3">
        <dgm:presLayoutVars>
          <dgm:chMax val="0"/>
          <dgm:bulletEnabled val="1"/>
        </dgm:presLayoutVars>
      </dgm:prSet>
      <dgm:spPr/>
    </dgm:pt>
    <dgm:pt modelId="{9A07721B-C947-7E46-ABDA-75D18BC843CC}" type="pres">
      <dgm:prSet presAssocID="{1AC12C3F-5B3F-45F9-A870-2A99A1F04BD1}" presName="spacer" presStyleCnt="0"/>
      <dgm:spPr/>
    </dgm:pt>
    <dgm:pt modelId="{48CEAE2F-4E90-4A45-9297-5880EE3998CA}" type="pres">
      <dgm:prSet presAssocID="{F4591817-42F8-4397-AA29-F17C300DE3BB}" presName="parentText" presStyleLbl="node1" presStyleIdx="1" presStyleCnt="3">
        <dgm:presLayoutVars>
          <dgm:chMax val="0"/>
          <dgm:bulletEnabled val="1"/>
        </dgm:presLayoutVars>
      </dgm:prSet>
      <dgm:spPr/>
    </dgm:pt>
    <dgm:pt modelId="{C75C44D2-BD2C-F849-852D-5CA4ED0B8BE1}" type="pres">
      <dgm:prSet presAssocID="{0BC39F91-36F1-4A1F-8C07-DDBB2C39198C}" presName="spacer" presStyleCnt="0"/>
      <dgm:spPr/>
    </dgm:pt>
    <dgm:pt modelId="{E7FB38A5-1275-9241-8472-24A2D40F6FCA}" type="pres">
      <dgm:prSet presAssocID="{CDA4AE34-F162-4908-B554-CEC5430226A3}" presName="parentText" presStyleLbl="node1" presStyleIdx="2" presStyleCnt="3">
        <dgm:presLayoutVars>
          <dgm:chMax val="0"/>
          <dgm:bulletEnabled val="1"/>
        </dgm:presLayoutVars>
      </dgm:prSet>
      <dgm:spPr/>
    </dgm:pt>
  </dgm:ptLst>
  <dgm:cxnLst>
    <dgm:cxn modelId="{AEE2AA18-46CE-4BB2-965E-B7C5D4C69C59}" srcId="{ACBA52B2-029A-43B2-AAAB-360A996738B6}" destId="{CDA4AE34-F162-4908-B554-CEC5430226A3}" srcOrd="2" destOrd="0" parTransId="{42DF1521-6C57-4101-9118-1A62A92A554C}" sibTransId="{DDDC5C23-1EB8-42CE-A52D-CDA50698757A}"/>
    <dgm:cxn modelId="{E012C91A-23FE-4592-9CB7-18F513DDEF2C}" srcId="{ACBA52B2-029A-43B2-AAAB-360A996738B6}" destId="{F4591817-42F8-4397-AA29-F17C300DE3BB}" srcOrd="1" destOrd="0" parTransId="{38FA472E-ADDE-4304-9B5B-8073D508686B}" sibTransId="{0BC39F91-36F1-4A1F-8C07-DDBB2C39198C}"/>
    <dgm:cxn modelId="{A2914B36-9B3D-0641-B856-6FCEDA71CE26}" type="presOf" srcId="{CDA4AE34-F162-4908-B554-CEC5430226A3}" destId="{E7FB38A5-1275-9241-8472-24A2D40F6FCA}" srcOrd="0" destOrd="0" presId="urn:microsoft.com/office/officeart/2005/8/layout/vList2"/>
    <dgm:cxn modelId="{711C4EC4-1B05-4783-A4A4-32989DCCD45A}" srcId="{ACBA52B2-029A-43B2-AAAB-360A996738B6}" destId="{377F98B3-5DB1-40B1-A61A-A52260F723AE}" srcOrd="0" destOrd="0" parTransId="{5D71A6DF-413D-4E97-8DF1-FE09989E36C3}" sibTransId="{1AC12C3F-5B3F-45F9-A870-2A99A1F04BD1}"/>
    <dgm:cxn modelId="{3D8E0CEB-E481-7F42-811E-12650E86BA3D}" type="presOf" srcId="{F4591817-42F8-4397-AA29-F17C300DE3BB}" destId="{48CEAE2F-4E90-4A45-9297-5880EE3998CA}" srcOrd="0" destOrd="0" presId="urn:microsoft.com/office/officeart/2005/8/layout/vList2"/>
    <dgm:cxn modelId="{DD29A2EC-DA3F-2048-A492-EC6B33624150}" type="presOf" srcId="{377F98B3-5DB1-40B1-A61A-A52260F723AE}" destId="{C79B2F56-C858-A745-9E90-37B5B538DF9E}" srcOrd="0" destOrd="0" presId="urn:microsoft.com/office/officeart/2005/8/layout/vList2"/>
    <dgm:cxn modelId="{52D496FC-53F3-8B4C-82B7-B854B005798D}" type="presOf" srcId="{ACBA52B2-029A-43B2-AAAB-360A996738B6}" destId="{B1B97691-F772-7F48-920E-0BC699FDA781}" srcOrd="0" destOrd="0" presId="urn:microsoft.com/office/officeart/2005/8/layout/vList2"/>
    <dgm:cxn modelId="{39B1F1AD-0083-024C-A668-B251E16B3520}" type="presParOf" srcId="{B1B97691-F772-7F48-920E-0BC699FDA781}" destId="{C79B2F56-C858-A745-9E90-37B5B538DF9E}" srcOrd="0" destOrd="0" presId="urn:microsoft.com/office/officeart/2005/8/layout/vList2"/>
    <dgm:cxn modelId="{3359F5A0-0EF5-454B-98F9-0D0393D24F41}" type="presParOf" srcId="{B1B97691-F772-7F48-920E-0BC699FDA781}" destId="{9A07721B-C947-7E46-ABDA-75D18BC843CC}" srcOrd="1" destOrd="0" presId="urn:microsoft.com/office/officeart/2005/8/layout/vList2"/>
    <dgm:cxn modelId="{01513095-16E7-CD45-8C14-EA4D30687D07}" type="presParOf" srcId="{B1B97691-F772-7F48-920E-0BC699FDA781}" destId="{48CEAE2F-4E90-4A45-9297-5880EE3998CA}" srcOrd="2" destOrd="0" presId="urn:microsoft.com/office/officeart/2005/8/layout/vList2"/>
    <dgm:cxn modelId="{095C341D-E42F-B14C-A6CF-A9D788CC5ACB}" type="presParOf" srcId="{B1B97691-F772-7F48-920E-0BC699FDA781}" destId="{C75C44D2-BD2C-F849-852D-5CA4ED0B8BE1}" srcOrd="3" destOrd="0" presId="urn:microsoft.com/office/officeart/2005/8/layout/vList2"/>
    <dgm:cxn modelId="{084FCCDB-EC82-F645-BF5A-548763C3B675}" type="presParOf" srcId="{B1B97691-F772-7F48-920E-0BC699FDA781}" destId="{E7FB38A5-1275-9241-8472-24A2D40F6FC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AC824-6587-4E8F-8A0C-84FDD8798D66}">
      <dsp:nvSpPr>
        <dsp:cNvPr id="0" name=""/>
        <dsp:cNvSpPr/>
      </dsp:nvSpPr>
      <dsp:spPr>
        <a:xfrm>
          <a:off x="1647131" y="21136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C6D79-FFA1-4A61-9799-7CD03A6C5ECE}">
      <dsp:nvSpPr>
        <dsp:cNvPr id="0" name=""/>
        <dsp:cNvSpPr/>
      </dsp:nvSpPr>
      <dsp:spPr>
        <a:xfrm>
          <a:off x="2115131" y="67936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2B85E9-F3D2-4731-ACA5-04DA58EA49D6}">
      <dsp:nvSpPr>
        <dsp:cNvPr id="0" name=""/>
        <dsp:cNvSpPr/>
      </dsp:nvSpPr>
      <dsp:spPr>
        <a:xfrm>
          <a:off x="94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 &lt;form&gt; element</a:t>
          </a:r>
        </a:p>
      </dsp:txBody>
      <dsp:txXfrm>
        <a:off x="945131" y="3091362"/>
        <a:ext cx="3600000" cy="720000"/>
      </dsp:txXfrm>
    </dsp:sp>
    <dsp:sp modelId="{C9ABE09C-D949-43EC-9D93-F0E69FE81830}">
      <dsp:nvSpPr>
        <dsp:cNvPr id="0" name=""/>
        <dsp:cNvSpPr/>
      </dsp:nvSpPr>
      <dsp:spPr>
        <a:xfrm>
          <a:off x="5877131" y="21136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CBCD7-6F38-45B9-A42D-80125AE9214E}">
      <dsp:nvSpPr>
        <dsp:cNvPr id="0" name=""/>
        <dsp:cNvSpPr/>
      </dsp:nvSpPr>
      <dsp:spPr>
        <a:xfrm>
          <a:off x="6345131" y="67936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79F8C1-BF3D-4F48-8C39-A3C3B560129E}">
      <dsp:nvSpPr>
        <dsp:cNvPr id="0" name=""/>
        <dsp:cNvSpPr/>
      </dsp:nvSpPr>
      <dsp:spPr>
        <a:xfrm>
          <a:off x="5175131" y="309136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Forms are used to collect user input</a:t>
          </a:r>
        </a:p>
      </dsp:txBody>
      <dsp:txXfrm>
        <a:off x="5175131" y="309136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24695-974F-2D4D-8B7D-985E5754B734}">
      <dsp:nvSpPr>
        <dsp:cNvPr id="0" name=""/>
        <dsp:cNvSpPr/>
      </dsp:nvSpPr>
      <dsp:spPr>
        <a:xfrm>
          <a:off x="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2CD205-E385-BF4E-B74B-274AD08F2D6D}">
      <dsp:nvSpPr>
        <dsp:cNvPr id="0" name=""/>
        <dsp:cNvSpPr/>
      </dsp:nvSpPr>
      <dsp:spPr>
        <a:xfrm>
          <a:off x="30375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Action attribute = what page will the form data be sent to?</a:t>
          </a:r>
        </a:p>
      </dsp:txBody>
      <dsp:txXfrm>
        <a:off x="354603" y="1338503"/>
        <a:ext cx="2632133" cy="1634288"/>
      </dsp:txXfrm>
    </dsp:sp>
    <dsp:sp modelId="{36C6E632-6B28-CC40-82F7-531F01F84F7A}">
      <dsp:nvSpPr>
        <dsp:cNvPr id="0" name=""/>
        <dsp:cNvSpPr/>
      </dsp:nvSpPr>
      <dsp:spPr>
        <a:xfrm>
          <a:off x="334134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1B459-F26B-7848-8756-CCCBD996008B}">
      <dsp:nvSpPr>
        <dsp:cNvPr id="0" name=""/>
        <dsp:cNvSpPr/>
      </dsp:nvSpPr>
      <dsp:spPr>
        <a:xfrm>
          <a:off x="364509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Target = where to open the new page (iframe, new tab, current page)</a:t>
          </a:r>
        </a:p>
      </dsp:txBody>
      <dsp:txXfrm>
        <a:off x="3695943" y="1338503"/>
        <a:ext cx="2632133" cy="1634288"/>
      </dsp:txXfrm>
    </dsp:sp>
    <dsp:sp modelId="{8672A25D-6B28-BF4B-9E32-8855360C2944}">
      <dsp:nvSpPr>
        <dsp:cNvPr id="0" name=""/>
        <dsp:cNvSpPr/>
      </dsp:nvSpPr>
      <dsp:spPr>
        <a:xfrm>
          <a:off x="6682680" y="999088"/>
          <a:ext cx="2733823" cy="17359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0B96F-AD5D-1F4D-B901-D86763F38648}">
      <dsp:nvSpPr>
        <dsp:cNvPr id="0" name=""/>
        <dsp:cNvSpPr/>
      </dsp:nvSpPr>
      <dsp:spPr>
        <a:xfrm>
          <a:off x="6986438" y="1287658"/>
          <a:ext cx="2733823" cy="173597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Method = HTTP method to use (GET or POST)</a:t>
          </a:r>
        </a:p>
      </dsp:txBody>
      <dsp:txXfrm>
        <a:off x="7037283" y="1338503"/>
        <a:ext cx="2632133" cy="163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B2F56-C858-A745-9E90-37B5B538DF9E}">
      <dsp:nvSpPr>
        <dsp:cNvPr id="0" name=""/>
        <dsp:cNvSpPr/>
      </dsp:nvSpPr>
      <dsp:spPr>
        <a:xfrm>
          <a:off x="0" y="52331"/>
          <a:ext cx="5641974" cy="154600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What if…instead of li elements we made them buttons?</a:t>
          </a:r>
        </a:p>
      </dsp:txBody>
      <dsp:txXfrm>
        <a:off x="75470" y="127801"/>
        <a:ext cx="5491034" cy="1395068"/>
      </dsp:txXfrm>
    </dsp:sp>
    <dsp:sp modelId="{48CEAE2F-4E90-4A45-9297-5880EE3998CA}">
      <dsp:nvSpPr>
        <dsp:cNvPr id="0" name=""/>
        <dsp:cNvSpPr/>
      </dsp:nvSpPr>
      <dsp:spPr>
        <a:xfrm>
          <a:off x="0" y="1687620"/>
          <a:ext cx="5641974" cy="1546008"/>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And then added some JavaScript</a:t>
          </a:r>
        </a:p>
      </dsp:txBody>
      <dsp:txXfrm>
        <a:off x="75470" y="1763090"/>
        <a:ext cx="5491034" cy="1395068"/>
      </dsp:txXfrm>
    </dsp:sp>
    <dsp:sp modelId="{E7FB38A5-1275-9241-8472-24A2D40F6FCA}">
      <dsp:nvSpPr>
        <dsp:cNvPr id="0" name=""/>
        <dsp:cNvSpPr/>
      </dsp:nvSpPr>
      <dsp:spPr>
        <a:xfrm>
          <a:off x="0" y="3322909"/>
          <a:ext cx="5641974" cy="1546008"/>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And changed the src of the iframe based on the id value of the button</a:t>
          </a:r>
        </a:p>
      </dsp:txBody>
      <dsp:txXfrm>
        <a:off x="75470" y="3398379"/>
        <a:ext cx="5491034" cy="13950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10/23/19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seducators.stackexchange.com/questions/2520/avoiding-difficulties-when-teaching-with-metaphors/2521"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HTTP/CORS"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F243-EE2C-2C4E-A5B7-5039CFE970AD}"/>
              </a:ext>
            </a:extLst>
          </p:cNvPr>
          <p:cNvSpPr>
            <a:spLocks noGrp="1"/>
          </p:cNvSpPr>
          <p:nvPr>
            <p:ph type="ctrTitle"/>
          </p:nvPr>
        </p:nvSpPr>
        <p:spPr/>
        <p:txBody>
          <a:bodyPr/>
          <a:lstStyle/>
          <a:p>
            <a:r>
              <a:rPr lang="en-US" dirty="0"/>
              <a:t>Forms and iframes</a:t>
            </a:r>
          </a:p>
        </p:txBody>
      </p:sp>
      <p:sp>
        <p:nvSpPr>
          <p:cNvPr id="3" name="Subtitle 2">
            <a:extLst>
              <a:ext uri="{FF2B5EF4-FFF2-40B4-BE49-F238E27FC236}">
                <a16:creationId xmlns:a16="http://schemas.microsoft.com/office/drawing/2014/main" id="{BE5ACE58-A81E-6B46-970E-F5C9580D84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8410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B9BED5-B166-1342-81FA-A903CD97CD48}"/>
              </a:ext>
            </a:extLst>
          </p:cNvPr>
          <p:cNvSpPr>
            <a:spLocks noGrp="1"/>
          </p:cNvSpPr>
          <p:nvPr>
            <p:ph type="title"/>
          </p:nvPr>
        </p:nvSpPr>
        <p:spPr>
          <a:xfrm>
            <a:off x="1024128" y="585216"/>
            <a:ext cx="9720072" cy="1499616"/>
          </a:xfrm>
        </p:spPr>
        <p:txBody>
          <a:bodyPr>
            <a:normAutofit/>
          </a:bodyPr>
          <a:lstStyle/>
          <a:p>
            <a:r>
              <a:rPr lang="en-US" sz="5000"/>
              <a:t>What is a form?</a:t>
            </a:r>
          </a:p>
        </p:txBody>
      </p:sp>
      <p:graphicFrame>
        <p:nvGraphicFramePr>
          <p:cNvPr id="7" name="Content Placeholder 4">
            <a:extLst>
              <a:ext uri="{FF2B5EF4-FFF2-40B4-BE49-F238E27FC236}">
                <a16:creationId xmlns:a16="http://schemas.microsoft.com/office/drawing/2014/main" id="{73DB3E84-1381-4CD4-A33F-D25F47F99957}"/>
              </a:ext>
            </a:extLst>
          </p:cNvPr>
          <p:cNvGraphicFramePr>
            <a:graphicFrameLocks noGrp="1"/>
          </p:cNvGraphicFramePr>
          <p:nvPr>
            <p:ph idx="1"/>
            <p:extLst>
              <p:ext uri="{D42A27DB-BD31-4B8C-83A1-F6EECF244321}">
                <p14:modId xmlns:p14="http://schemas.microsoft.com/office/powerpoint/2010/main" val="6095846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76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19EB-F050-3040-AD65-86DED86BB41C}"/>
              </a:ext>
            </a:extLst>
          </p:cNvPr>
          <p:cNvSpPr>
            <a:spLocks noGrp="1"/>
          </p:cNvSpPr>
          <p:nvPr>
            <p:ph type="title"/>
          </p:nvPr>
        </p:nvSpPr>
        <p:spPr>
          <a:xfrm>
            <a:off x="1024128" y="585216"/>
            <a:ext cx="9720072" cy="1499616"/>
          </a:xfrm>
        </p:spPr>
        <p:txBody>
          <a:bodyPr>
            <a:normAutofit/>
          </a:bodyPr>
          <a:lstStyle/>
          <a:p>
            <a:r>
              <a:rPr lang="en-US" sz="5000"/>
              <a:t>Lots of form examples</a:t>
            </a:r>
          </a:p>
        </p:txBody>
      </p:sp>
      <p:pic>
        <p:nvPicPr>
          <p:cNvPr id="7" name="Graphic 6" descr="Thumbs Up Sign">
            <a:extLst>
              <a:ext uri="{FF2B5EF4-FFF2-40B4-BE49-F238E27FC236}">
                <a16:creationId xmlns:a16="http://schemas.microsoft.com/office/drawing/2014/main" id="{11D0BDB8-C196-4547-8CF1-309C9645CD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504" y="2386051"/>
            <a:ext cx="3448851" cy="3448851"/>
          </a:xfrm>
          <a:prstGeom prst="rect">
            <a:avLst/>
          </a:prstGeom>
        </p:spPr>
      </p:pic>
      <p:sp>
        <p:nvSpPr>
          <p:cNvPr id="3" name="Content Placeholder 2">
            <a:extLst>
              <a:ext uri="{FF2B5EF4-FFF2-40B4-BE49-F238E27FC236}">
                <a16:creationId xmlns:a16="http://schemas.microsoft.com/office/drawing/2014/main" id="{A8D2B543-EB84-B24F-85F5-CAA29ED7795F}"/>
              </a:ext>
            </a:extLst>
          </p:cNvPr>
          <p:cNvSpPr>
            <a:spLocks noGrp="1"/>
          </p:cNvSpPr>
          <p:nvPr>
            <p:ph idx="1"/>
          </p:nvPr>
        </p:nvSpPr>
        <p:spPr>
          <a:xfrm>
            <a:off x="5063613" y="2286000"/>
            <a:ext cx="5680587" cy="4023360"/>
          </a:xfrm>
        </p:spPr>
        <p:txBody>
          <a:bodyPr>
            <a:normAutofit/>
          </a:bodyPr>
          <a:lstStyle/>
          <a:p>
            <a:r>
              <a:rPr lang="en-US" sz="2200"/>
              <a:t>Even more at W3Schools</a:t>
            </a:r>
          </a:p>
          <a:p>
            <a:r>
              <a:rPr lang="en-US" sz="2200"/>
              <a:t>Lots of input types available</a:t>
            </a:r>
          </a:p>
        </p:txBody>
      </p:sp>
    </p:spTree>
    <p:extLst>
      <p:ext uri="{BB962C8B-B14F-4D97-AF65-F5344CB8AC3E}">
        <p14:creationId xmlns:p14="http://schemas.microsoft.com/office/powerpoint/2010/main" val="6768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2AEC-FEF3-434F-8D3F-C7609A9F3DA4}"/>
              </a:ext>
            </a:extLst>
          </p:cNvPr>
          <p:cNvSpPr>
            <a:spLocks noGrp="1"/>
          </p:cNvSpPr>
          <p:nvPr>
            <p:ph type="title"/>
          </p:nvPr>
        </p:nvSpPr>
        <p:spPr>
          <a:xfrm>
            <a:off x="1024128" y="585216"/>
            <a:ext cx="9720072" cy="1499616"/>
          </a:xfrm>
        </p:spPr>
        <p:txBody>
          <a:bodyPr>
            <a:normAutofit/>
          </a:bodyPr>
          <a:lstStyle/>
          <a:p>
            <a:r>
              <a:rPr lang="en-US" sz="5000"/>
              <a:t>Beyond the scope of this class</a:t>
            </a:r>
          </a:p>
        </p:txBody>
      </p:sp>
      <p:graphicFrame>
        <p:nvGraphicFramePr>
          <p:cNvPr id="7" name="Content Placeholder 2">
            <a:extLst>
              <a:ext uri="{FF2B5EF4-FFF2-40B4-BE49-F238E27FC236}">
                <a16:creationId xmlns:a16="http://schemas.microsoft.com/office/drawing/2014/main" id="{4A876BBC-DBAD-4352-A784-2816F28F9D2C}"/>
              </a:ext>
            </a:extLst>
          </p:cNvPr>
          <p:cNvGraphicFramePr>
            <a:graphicFrameLocks noGrp="1"/>
          </p:cNvGraphicFramePr>
          <p:nvPr>
            <p:ph idx="1"/>
            <p:extLst>
              <p:ext uri="{D42A27DB-BD31-4B8C-83A1-F6EECF244321}">
                <p14:modId xmlns:p14="http://schemas.microsoft.com/office/powerpoint/2010/main" val="2395099972"/>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90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948DE-A2F0-4E45-A2E8-65A6C91C8610}"/>
              </a:ext>
            </a:extLst>
          </p:cNvPr>
          <p:cNvSpPr>
            <a:spLocks noGrp="1"/>
          </p:cNvSpPr>
          <p:nvPr>
            <p:ph type="title"/>
          </p:nvPr>
        </p:nvSpPr>
        <p:spPr>
          <a:xfrm>
            <a:off x="643468" y="643467"/>
            <a:ext cx="3415612" cy="5571066"/>
          </a:xfrm>
        </p:spPr>
        <p:txBody>
          <a:bodyPr>
            <a:normAutofit/>
          </a:bodyPr>
          <a:lstStyle/>
          <a:p>
            <a:r>
              <a:rPr lang="en-US" sz="5000">
                <a:solidFill>
                  <a:srgbClr val="FFFFFF"/>
                </a:solidFill>
              </a:rPr>
              <a:t>Forms can help with our NAVBar / Iframe problem</a:t>
            </a:r>
          </a:p>
        </p:txBody>
      </p:sp>
      <p:graphicFrame>
        <p:nvGraphicFramePr>
          <p:cNvPr id="5" name="Content Placeholder 2">
            <a:extLst>
              <a:ext uri="{FF2B5EF4-FFF2-40B4-BE49-F238E27FC236}">
                <a16:creationId xmlns:a16="http://schemas.microsoft.com/office/drawing/2014/main" id="{D36678C3-3187-4AA1-8A12-0CF166C2255A}"/>
              </a:ext>
            </a:extLst>
          </p:cNvPr>
          <p:cNvGraphicFramePr>
            <a:graphicFrameLocks noGrp="1"/>
          </p:cNvGraphicFramePr>
          <p:nvPr>
            <p:ph idx="1"/>
            <p:extLst>
              <p:ext uri="{D42A27DB-BD31-4B8C-83A1-F6EECF244321}">
                <p14:modId xmlns:p14="http://schemas.microsoft.com/office/powerpoint/2010/main" val="2832196661"/>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95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FAD3-090E-A348-A278-BE04417BCC95}"/>
              </a:ext>
            </a:extLst>
          </p:cNvPr>
          <p:cNvSpPr>
            <a:spLocks noGrp="1"/>
          </p:cNvSpPr>
          <p:nvPr>
            <p:ph type="title"/>
          </p:nvPr>
        </p:nvSpPr>
        <p:spPr>
          <a:xfrm>
            <a:off x="1024128" y="585216"/>
            <a:ext cx="8018272" cy="1499616"/>
          </a:xfrm>
        </p:spPr>
        <p:txBody>
          <a:bodyPr>
            <a:normAutofit/>
          </a:bodyPr>
          <a:lstStyle/>
          <a:p>
            <a:r>
              <a:rPr lang="en-US" sz="5000"/>
              <a:t>Disclaimer</a:t>
            </a:r>
          </a:p>
        </p:txBody>
      </p:sp>
      <p:sp>
        <p:nvSpPr>
          <p:cNvPr id="19" name="Content Placeholder 2">
            <a:extLst>
              <a:ext uri="{FF2B5EF4-FFF2-40B4-BE49-F238E27FC236}">
                <a16:creationId xmlns:a16="http://schemas.microsoft.com/office/drawing/2014/main" id="{E75A72D4-0681-2748-AAAD-27916C9CFA65}"/>
              </a:ext>
            </a:extLst>
          </p:cNvPr>
          <p:cNvSpPr>
            <a:spLocks noGrp="1"/>
          </p:cNvSpPr>
          <p:nvPr>
            <p:ph idx="1"/>
          </p:nvPr>
        </p:nvSpPr>
        <p:spPr>
          <a:xfrm>
            <a:off x="1024128" y="2286000"/>
            <a:ext cx="8018271" cy="4023360"/>
          </a:xfrm>
        </p:spPr>
        <p:txBody>
          <a:bodyPr>
            <a:normAutofit/>
          </a:bodyPr>
          <a:lstStyle/>
          <a:p>
            <a:r>
              <a:rPr lang="en-US" sz="2200"/>
              <a:t>You would probably not do this in real life</a:t>
            </a:r>
          </a:p>
          <a:p>
            <a:r>
              <a:rPr lang="en-US" sz="2200"/>
              <a:t>But it’s a good example</a:t>
            </a:r>
          </a:p>
          <a:p>
            <a:r>
              <a:rPr lang="en-US" sz="2200"/>
              <a:t>We’re using an iframe, </a:t>
            </a:r>
            <a:r>
              <a:rPr lang="en-US" sz="2200" err="1"/>
              <a:t>divs</a:t>
            </a:r>
            <a:r>
              <a:rPr lang="en-US" sz="2200"/>
              <a:t>, form elements, inputs, id and class attributes, etc.</a:t>
            </a:r>
          </a:p>
          <a:p>
            <a:r>
              <a:rPr lang="en-US" sz="2200"/>
              <a:t>JavaScript is beyond the scope of this class but it’s pretty awesome</a:t>
            </a:r>
          </a:p>
        </p:txBody>
      </p:sp>
      <p:sp>
        <p:nvSpPr>
          <p:cNvPr id="20"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964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CA0C-8CAF-5049-9410-5EEB410D272B}"/>
              </a:ext>
            </a:extLst>
          </p:cNvPr>
          <p:cNvSpPr>
            <a:spLocks noGrp="1"/>
          </p:cNvSpPr>
          <p:nvPr>
            <p:ph type="title"/>
          </p:nvPr>
        </p:nvSpPr>
        <p:spPr/>
        <p:txBody>
          <a:bodyPr/>
          <a:lstStyle/>
          <a:p>
            <a:r>
              <a:rPr lang="en-US" dirty="0"/>
              <a:t>iframes</a:t>
            </a:r>
          </a:p>
        </p:txBody>
      </p:sp>
      <p:sp>
        <p:nvSpPr>
          <p:cNvPr id="3" name="Text Placeholder 2">
            <a:extLst>
              <a:ext uri="{FF2B5EF4-FFF2-40B4-BE49-F238E27FC236}">
                <a16:creationId xmlns:a16="http://schemas.microsoft.com/office/drawing/2014/main" id="{10739C4D-00F3-5A46-ADFE-F12928DB3D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2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2947D5-DE60-AC4E-AC12-854824235253}"/>
              </a:ext>
            </a:extLst>
          </p:cNvPr>
          <p:cNvSpPr>
            <a:spLocks noGrp="1"/>
          </p:cNvSpPr>
          <p:nvPr>
            <p:ph type="title"/>
          </p:nvPr>
        </p:nvSpPr>
        <p:spPr/>
        <p:txBody>
          <a:bodyPr/>
          <a:lstStyle/>
          <a:p>
            <a:r>
              <a:rPr lang="en-US" dirty="0"/>
              <a:t>Iframes basics</a:t>
            </a:r>
          </a:p>
        </p:txBody>
      </p:sp>
      <p:sp>
        <p:nvSpPr>
          <p:cNvPr id="5" name="Content Placeholder 4">
            <a:extLst>
              <a:ext uri="{FF2B5EF4-FFF2-40B4-BE49-F238E27FC236}">
                <a16:creationId xmlns:a16="http://schemas.microsoft.com/office/drawing/2014/main" id="{AC3EF7A8-9E4C-6F4E-B37C-45340320A1AE}"/>
              </a:ext>
            </a:extLst>
          </p:cNvPr>
          <p:cNvSpPr>
            <a:spLocks noGrp="1"/>
          </p:cNvSpPr>
          <p:nvPr>
            <p:ph idx="1"/>
          </p:nvPr>
        </p:nvSpPr>
        <p:spPr/>
        <p:txBody>
          <a:bodyPr/>
          <a:lstStyle/>
          <a:p>
            <a:r>
              <a:rPr lang="en-US" dirty="0"/>
              <a:t>An iframe is a way of putting an webpage inside of another webpage</a:t>
            </a:r>
          </a:p>
          <a:p>
            <a:r>
              <a:rPr lang="en-US" dirty="0"/>
              <a:t>The simplest example ever</a:t>
            </a:r>
          </a:p>
          <a:p>
            <a:r>
              <a:rPr lang="en-US" dirty="0" err="1"/>
              <a:t>iframes.html</a:t>
            </a:r>
            <a:endParaRPr lang="en-US" dirty="0"/>
          </a:p>
          <a:p>
            <a:endParaRPr lang="en-US" dirty="0"/>
          </a:p>
        </p:txBody>
      </p:sp>
    </p:spTree>
    <p:extLst>
      <p:ext uri="{BB962C8B-B14F-4D97-AF65-F5344CB8AC3E}">
        <p14:creationId xmlns:p14="http://schemas.microsoft.com/office/powerpoint/2010/main" val="138517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E1E17-7FD0-4041-9B62-82A437406A47}"/>
              </a:ext>
            </a:extLst>
          </p:cNvPr>
          <p:cNvSpPr>
            <a:spLocks noGrp="1"/>
          </p:cNvSpPr>
          <p:nvPr>
            <p:ph type="title"/>
          </p:nvPr>
        </p:nvSpPr>
        <p:spPr>
          <a:xfrm>
            <a:off x="573024" y="4608575"/>
            <a:ext cx="5242560" cy="1765715"/>
          </a:xfrm>
        </p:spPr>
        <p:txBody>
          <a:bodyPr>
            <a:normAutofit/>
          </a:bodyPr>
          <a:lstStyle/>
          <a:p>
            <a:pPr algn="r"/>
            <a:r>
              <a:rPr lang="en-US" sz="4400">
                <a:solidFill>
                  <a:srgbClr val="FFFFFF"/>
                </a:solidFill>
              </a:rPr>
              <a:t>Obligatory meme</a:t>
            </a:r>
          </a:p>
        </p:txBody>
      </p:sp>
      <p:pic>
        <p:nvPicPr>
          <p:cNvPr id="5" name="Content Placeholder 4" descr="A person holding a sign&#10;&#10;Description automatically generated">
            <a:extLst>
              <a:ext uri="{FF2B5EF4-FFF2-40B4-BE49-F238E27FC236}">
                <a16:creationId xmlns:a16="http://schemas.microsoft.com/office/drawing/2014/main" id="{42D902D8-1AC4-0E48-9A19-F5DDD7C4DB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003" r="3756" b="2"/>
          <a:stretch/>
        </p:blipFill>
        <p:spPr>
          <a:xfrm>
            <a:off x="327547" y="321733"/>
            <a:ext cx="5688020" cy="3899748"/>
          </a:xfrm>
          <a:prstGeom prst="rect">
            <a:avLst/>
          </a:prstGeom>
        </p:spPr>
      </p:pic>
      <p:sp>
        <p:nvSpPr>
          <p:cNvPr id="15" name="Rectangle 14">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845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A28A6200-418B-4A55-93CD-0ABD55CCB58B}"/>
              </a:ext>
            </a:extLst>
          </p:cNvPr>
          <p:cNvSpPr>
            <a:spLocks noGrp="1"/>
          </p:cNvSpPr>
          <p:nvPr>
            <p:ph idx="1"/>
          </p:nvPr>
        </p:nvSpPr>
        <p:spPr>
          <a:xfrm>
            <a:off x="6661065" y="974875"/>
            <a:ext cx="4724573" cy="4852362"/>
          </a:xfrm>
        </p:spPr>
        <p:txBody>
          <a:bodyPr anchor="ctr">
            <a:normAutofit/>
          </a:bodyPr>
          <a:lstStyle/>
          <a:p>
            <a:r>
              <a:rPr lang="en-US" dirty="0">
                <a:solidFill>
                  <a:srgbClr val="FFFFFF"/>
                </a:solidFill>
              </a:rPr>
              <a:t>It’s webpages all the way down</a:t>
            </a:r>
          </a:p>
        </p:txBody>
      </p:sp>
      <p:sp>
        <p:nvSpPr>
          <p:cNvPr id="6" name="TextBox 5">
            <a:extLst>
              <a:ext uri="{FF2B5EF4-FFF2-40B4-BE49-F238E27FC236}">
                <a16:creationId xmlns:a16="http://schemas.microsoft.com/office/drawing/2014/main" id="{68A47792-2E1D-C649-B0D7-D2F608DB7D2E}"/>
              </a:ext>
            </a:extLst>
          </p:cNvPr>
          <p:cNvSpPr txBox="1"/>
          <p:nvPr/>
        </p:nvSpPr>
        <p:spPr>
          <a:xfrm>
            <a:off x="3766233" y="4021426"/>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seducators.stackexchange.com/questions/2520/avoiding-difficulties-when-teaching-with-metaphors/252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7" name="TextBox 6">
            <a:extLst>
              <a:ext uri="{FF2B5EF4-FFF2-40B4-BE49-F238E27FC236}">
                <a16:creationId xmlns:a16="http://schemas.microsoft.com/office/drawing/2014/main" id="{986E5C98-B0E1-374B-A3B7-6F997C4483FC}"/>
              </a:ext>
            </a:extLst>
          </p:cNvPr>
          <p:cNvSpPr txBox="1"/>
          <p:nvPr/>
        </p:nvSpPr>
        <p:spPr>
          <a:xfrm>
            <a:off x="4743450" y="514350"/>
            <a:ext cx="1272117" cy="369332"/>
          </a:xfrm>
          <a:prstGeom prst="rect">
            <a:avLst/>
          </a:prstGeom>
          <a:solidFill>
            <a:schemeClr val="accent2"/>
          </a:solidFill>
        </p:spPr>
        <p:txBody>
          <a:bodyPr wrap="square" rtlCol="0">
            <a:spAutoFit/>
          </a:bodyPr>
          <a:lstStyle/>
          <a:p>
            <a:r>
              <a:rPr lang="en-US" dirty="0"/>
              <a:t>WEBPAGES</a:t>
            </a:r>
          </a:p>
        </p:txBody>
      </p:sp>
      <p:sp>
        <p:nvSpPr>
          <p:cNvPr id="11" name="TextBox 10">
            <a:extLst>
              <a:ext uri="{FF2B5EF4-FFF2-40B4-BE49-F238E27FC236}">
                <a16:creationId xmlns:a16="http://schemas.microsoft.com/office/drawing/2014/main" id="{1B2DDC27-5CB2-5442-AA11-8928AECBC35A}"/>
              </a:ext>
            </a:extLst>
          </p:cNvPr>
          <p:cNvSpPr txBox="1"/>
          <p:nvPr/>
        </p:nvSpPr>
        <p:spPr>
          <a:xfrm>
            <a:off x="2266951" y="892475"/>
            <a:ext cx="1162050" cy="369332"/>
          </a:xfrm>
          <a:prstGeom prst="rect">
            <a:avLst/>
          </a:prstGeom>
          <a:solidFill>
            <a:schemeClr val="accent2"/>
          </a:solidFill>
        </p:spPr>
        <p:txBody>
          <a:bodyPr wrap="square" rtlCol="0">
            <a:spAutoFit/>
          </a:bodyPr>
          <a:lstStyle/>
          <a:p>
            <a:r>
              <a:rPr lang="en-US" dirty="0"/>
              <a:t>WEBPAGE</a:t>
            </a:r>
          </a:p>
        </p:txBody>
      </p:sp>
      <p:sp>
        <p:nvSpPr>
          <p:cNvPr id="17" name="TextBox 16">
            <a:extLst>
              <a:ext uri="{FF2B5EF4-FFF2-40B4-BE49-F238E27FC236}">
                <a16:creationId xmlns:a16="http://schemas.microsoft.com/office/drawing/2014/main" id="{9016DAFB-603B-A94D-A0C9-B68BBB92607D}"/>
              </a:ext>
            </a:extLst>
          </p:cNvPr>
          <p:cNvSpPr txBox="1"/>
          <p:nvPr/>
        </p:nvSpPr>
        <p:spPr>
          <a:xfrm>
            <a:off x="4787380" y="925244"/>
            <a:ext cx="1162050" cy="369332"/>
          </a:xfrm>
          <a:prstGeom prst="rect">
            <a:avLst/>
          </a:prstGeom>
          <a:solidFill>
            <a:schemeClr val="accent2"/>
          </a:solidFill>
        </p:spPr>
        <p:txBody>
          <a:bodyPr wrap="square" rtlCol="0">
            <a:spAutoFit/>
          </a:bodyPr>
          <a:lstStyle/>
          <a:p>
            <a:r>
              <a:rPr lang="en-US" dirty="0"/>
              <a:t>WEBPAGE</a:t>
            </a:r>
          </a:p>
        </p:txBody>
      </p:sp>
      <p:sp>
        <p:nvSpPr>
          <p:cNvPr id="18" name="TextBox 17">
            <a:extLst>
              <a:ext uri="{FF2B5EF4-FFF2-40B4-BE49-F238E27FC236}">
                <a16:creationId xmlns:a16="http://schemas.microsoft.com/office/drawing/2014/main" id="{D3B2690C-743A-8942-83F4-FA5DB3C0D3A5}"/>
              </a:ext>
            </a:extLst>
          </p:cNvPr>
          <p:cNvSpPr txBox="1"/>
          <p:nvPr/>
        </p:nvSpPr>
        <p:spPr>
          <a:xfrm>
            <a:off x="4819651" y="3216390"/>
            <a:ext cx="1162050" cy="369332"/>
          </a:xfrm>
          <a:prstGeom prst="rect">
            <a:avLst/>
          </a:prstGeom>
          <a:solidFill>
            <a:schemeClr val="accent2"/>
          </a:solidFill>
        </p:spPr>
        <p:txBody>
          <a:bodyPr wrap="square" rtlCol="0">
            <a:spAutoFit/>
          </a:bodyPr>
          <a:lstStyle/>
          <a:p>
            <a:r>
              <a:rPr lang="en-US" dirty="0"/>
              <a:t>WEBPAGE</a:t>
            </a:r>
          </a:p>
        </p:txBody>
      </p:sp>
      <p:sp>
        <p:nvSpPr>
          <p:cNvPr id="19" name="TextBox 18">
            <a:extLst>
              <a:ext uri="{FF2B5EF4-FFF2-40B4-BE49-F238E27FC236}">
                <a16:creationId xmlns:a16="http://schemas.microsoft.com/office/drawing/2014/main" id="{E2D7665B-D239-D24B-BAA0-2EEDD2C2B1C6}"/>
              </a:ext>
            </a:extLst>
          </p:cNvPr>
          <p:cNvSpPr txBox="1"/>
          <p:nvPr/>
        </p:nvSpPr>
        <p:spPr>
          <a:xfrm>
            <a:off x="4694491" y="3674784"/>
            <a:ext cx="1162050" cy="369332"/>
          </a:xfrm>
          <a:prstGeom prst="rect">
            <a:avLst/>
          </a:prstGeom>
          <a:solidFill>
            <a:schemeClr val="accent2"/>
          </a:solidFill>
        </p:spPr>
        <p:txBody>
          <a:bodyPr wrap="square" rtlCol="0">
            <a:spAutoFit/>
          </a:bodyPr>
          <a:lstStyle/>
          <a:p>
            <a:r>
              <a:rPr lang="en-US" dirty="0"/>
              <a:t>WEBPAGE</a:t>
            </a:r>
          </a:p>
        </p:txBody>
      </p:sp>
    </p:spTree>
    <p:extLst>
      <p:ext uri="{BB962C8B-B14F-4D97-AF65-F5344CB8AC3E}">
        <p14:creationId xmlns:p14="http://schemas.microsoft.com/office/powerpoint/2010/main" val="136980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3A7E9-1D8F-E144-A716-114204C6C137}"/>
              </a:ext>
            </a:extLst>
          </p:cNvPr>
          <p:cNvSpPr>
            <a:spLocks noGrp="1"/>
          </p:cNvSpPr>
          <p:nvPr>
            <p:ph type="title"/>
          </p:nvPr>
        </p:nvSpPr>
        <p:spPr>
          <a:xfrm>
            <a:off x="524256" y="4767072"/>
            <a:ext cx="6594189" cy="1625210"/>
          </a:xfrm>
        </p:spPr>
        <p:txBody>
          <a:bodyPr>
            <a:normAutofit/>
          </a:bodyPr>
          <a:lstStyle/>
          <a:p>
            <a:pPr algn="r"/>
            <a:r>
              <a:rPr lang="en-US" sz="5000">
                <a:solidFill>
                  <a:srgbClr val="FFFFFF"/>
                </a:solidFill>
              </a:rPr>
              <a:t>Why do you want to do this?</a:t>
            </a:r>
          </a:p>
        </p:txBody>
      </p:sp>
      <p:pic>
        <p:nvPicPr>
          <p:cNvPr id="4" name="Picture 3">
            <a:extLst>
              <a:ext uri="{FF2B5EF4-FFF2-40B4-BE49-F238E27FC236}">
                <a16:creationId xmlns:a16="http://schemas.microsoft.com/office/drawing/2014/main" id="{7FC550B5-8822-3049-882A-C4FA4555F6E4}"/>
              </a:ext>
            </a:extLst>
          </p:cNvPr>
          <p:cNvPicPr>
            <a:picLocks noChangeAspect="1"/>
          </p:cNvPicPr>
          <p:nvPr/>
        </p:nvPicPr>
        <p:blipFill rotWithShape="1">
          <a:blip r:embed="rId2"/>
          <a:srcRect r="7206" b="2"/>
          <a:stretch/>
        </p:blipFill>
        <p:spPr>
          <a:xfrm>
            <a:off x="327547" y="321733"/>
            <a:ext cx="7058306" cy="4107392"/>
          </a:xfrm>
          <a:prstGeom prst="rect">
            <a:avLst/>
          </a:prstGeom>
        </p:spPr>
      </p:pic>
      <p:sp>
        <p:nvSpPr>
          <p:cNvPr id="14"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0E70FE-0A80-C041-8096-5B1BC0F9038D}"/>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Everyone loves banner ads, right?!</a:t>
            </a:r>
          </a:p>
          <a:p>
            <a:endParaRPr lang="en-US">
              <a:solidFill>
                <a:srgbClr val="FFFFFF"/>
              </a:solidFill>
            </a:endParaRPr>
          </a:p>
          <a:p>
            <a:r>
              <a:rPr lang="en-US">
                <a:solidFill>
                  <a:srgbClr val="FFFFFF"/>
                </a:solidFill>
              </a:rPr>
              <a:t>You need to embed and isolate 3</a:t>
            </a:r>
            <a:r>
              <a:rPr lang="en-US" baseline="30000">
                <a:solidFill>
                  <a:srgbClr val="FFFFFF"/>
                </a:solidFill>
              </a:rPr>
              <a:t>rd</a:t>
            </a:r>
            <a:r>
              <a:rPr lang="en-US">
                <a:solidFill>
                  <a:srgbClr val="FFFFFF"/>
                </a:solidFill>
              </a:rPr>
              <a:t> party content on your webpage</a:t>
            </a:r>
          </a:p>
          <a:p>
            <a:r>
              <a:rPr lang="en-US">
                <a:solidFill>
                  <a:srgbClr val="FFFFFF"/>
                </a:solidFill>
              </a:rPr>
              <a:t>There are more advanced topics in web security related to 3</a:t>
            </a:r>
            <a:r>
              <a:rPr lang="en-US" baseline="30000">
                <a:solidFill>
                  <a:srgbClr val="FFFFFF"/>
                </a:solidFill>
              </a:rPr>
              <a:t>rd</a:t>
            </a:r>
            <a:r>
              <a:rPr lang="en-US">
                <a:solidFill>
                  <a:srgbClr val="FFFFFF"/>
                </a:solidFill>
              </a:rPr>
              <a:t> party content being loaded into a page.</a:t>
            </a:r>
          </a:p>
          <a:p>
            <a:pPr lvl="1"/>
            <a:r>
              <a:rPr lang="en-US">
                <a:solidFill>
                  <a:srgbClr val="FFFFFF"/>
                </a:solidFill>
                <a:hlinkClick r:id="rId3"/>
              </a:rPr>
              <a:t>Cross origin Resource Sharing</a:t>
            </a:r>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27992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05CBC-5C1A-2D4B-958E-7057C8FAB218}"/>
              </a:ext>
            </a:extLst>
          </p:cNvPr>
          <p:cNvSpPr>
            <a:spLocks noGrp="1"/>
          </p:cNvSpPr>
          <p:nvPr>
            <p:ph type="title"/>
          </p:nvPr>
        </p:nvSpPr>
        <p:spPr>
          <a:xfrm>
            <a:off x="964788" y="804333"/>
            <a:ext cx="3391900" cy="5249334"/>
          </a:xfrm>
        </p:spPr>
        <p:txBody>
          <a:bodyPr>
            <a:normAutofit/>
          </a:bodyPr>
          <a:lstStyle/>
          <a:p>
            <a:pPr algn="r"/>
            <a:r>
              <a:rPr lang="en-US" sz="5000">
                <a:solidFill>
                  <a:srgbClr val="FFFFFF"/>
                </a:solidFill>
              </a:rPr>
              <a:t>You can get pretty stupid with this</a:t>
            </a:r>
          </a:p>
        </p:txBody>
      </p:sp>
      <p:sp>
        <p:nvSpPr>
          <p:cNvPr id="3" name="Content Placeholder 2">
            <a:extLst>
              <a:ext uri="{FF2B5EF4-FFF2-40B4-BE49-F238E27FC236}">
                <a16:creationId xmlns:a16="http://schemas.microsoft.com/office/drawing/2014/main" id="{821C5636-0430-EA43-8BFB-FDFF25372F28}"/>
              </a:ext>
            </a:extLst>
          </p:cNvPr>
          <p:cNvSpPr>
            <a:spLocks noGrp="1"/>
          </p:cNvSpPr>
          <p:nvPr>
            <p:ph idx="1"/>
          </p:nvPr>
        </p:nvSpPr>
        <p:spPr>
          <a:xfrm>
            <a:off x="4951048" y="804333"/>
            <a:ext cx="6306003" cy="5249334"/>
          </a:xfrm>
        </p:spPr>
        <p:txBody>
          <a:bodyPr anchor="ctr">
            <a:normAutofit/>
          </a:bodyPr>
          <a:lstStyle/>
          <a:p>
            <a:r>
              <a:rPr lang="en-US" sz="2200" dirty="0"/>
              <a:t>You can put an iframe in an iframe in an iframe in an iframe in an iframe in an iframe in an iframe in an iframe in an iframe in an iframe in an iframe in an iframe in an iframe in an iframe in an iframe in an iframe in an iframe in an iframe in an iframe in an iframe in an iframe </a:t>
            </a:r>
          </a:p>
        </p:txBody>
      </p:sp>
    </p:spTree>
    <p:extLst>
      <p:ext uri="{BB962C8B-B14F-4D97-AF65-F5344CB8AC3E}">
        <p14:creationId xmlns:p14="http://schemas.microsoft.com/office/powerpoint/2010/main" val="346654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ABCD-4B55-C64E-8D9F-A2ABDDDBF30E}"/>
              </a:ext>
            </a:extLst>
          </p:cNvPr>
          <p:cNvSpPr>
            <a:spLocks noGrp="1"/>
          </p:cNvSpPr>
          <p:nvPr>
            <p:ph type="title"/>
          </p:nvPr>
        </p:nvSpPr>
        <p:spPr/>
        <p:txBody>
          <a:bodyPr/>
          <a:lstStyle/>
          <a:p>
            <a:r>
              <a:rPr lang="en-US" dirty="0"/>
              <a:t>A practical application</a:t>
            </a:r>
          </a:p>
        </p:txBody>
      </p:sp>
      <p:sp>
        <p:nvSpPr>
          <p:cNvPr id="3" name="Content Placeholder 2">
            <a:extLst>
              <a:ext uri="{FF2B5EF4-FFF2-40B4-BE49-F238E27FC236}">
                <a16:creationId xmlns:a16="http://schemas.microsoft.com/office/drawing/2014/main" id="{FC147725-594C-894E-B136-867AB6A34DD7}"/>
              </a:ext>
            </a:extLst>
          </p:cNvPr>
          <p:cNvSpPr>
            <a:spLocks noGrp="1"/>
          </p:cNvSpPr>
          <p:nvPr>
            <p:ph idx="1"/>
          </p:nvPr>
        </p:nvSpPr>
        <p:spPr/>
        <p:txBody>
          <a:bodyPr/>
          <a:lstStyle/>
          <a:p>
            <a:r>
              <a:rPr lang="en-US" dirty="0"/>
              <a:t>Navbar on one side and iframe on the other</a:t>
            </a:r>
          </a:p>
          <a:p>
            <a:endParaRPr lang="en-US" dirty="0"/>
          </a:p>
        </p:txBody>
      </p:sp>
    </p:spTree>
    <p:extLst>
      <p:ext uri="{BB962C8B-B14F-4D97-AF65-F5344CB8AC3E}">
        <p14:creationId xmlns:p14="http://schemas.microsoft.com/office/powerpoint/2010/main" val="242649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8E4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0D855-64C3-2841-9494-D6B2E022DD9E}"/>
              </a:ext>
            </a:extLst>
          </p:cNvPr>
          <p:cNvSpPr>
            <a:spLocks noGrp="1"/>
          </p:cNvSpPr>
          <p:nvPr>
            <p:ph type="title"/>
          </p:nvPr>
        </p:nvSpPr>
        <p:spPr>
          <a:xfrm>
            <a:off x="1024128" y="585216"/>
            <a:ext cx="6007027" cy="1499616"/>
          </a:xfrm>
        </p:spPr>
        <p:txBody>
          <a:bodyPr>
            <a:normAutofit/>
          </a:bodyPr>
          <a:lstStyle/>
          <a:p>
            <a:r>
              <a:rPr lang="en-US" sz="5000" dirty="0">
                <a:solidFill>
                  <a:srgbClr val="FFFFFF"/>
                </a:solidFill>
              </a:rPr>
              <a:t>That was pretty close</a:t>
            </a:r>
          </a:p>
        </p:txBody>
      </p:sp>
      <p:cxnSp>
        <p:nvCxnSpPr>
          <p:cNvPr id="11" name="Straight Connector 10">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36543C-8BCC-A644-B558-151B8F886B62}"/>
              </a:ext>
            </a:extLst>
          </p:cNvPr>
          <p:cNvSpPr>
            <a:spLocks noGrp="1"/>
          </p:cNvSpPr>
          <p:nvPr>
            <p:ph idx="1"/>
          </p:nvPr>
        </p:nvSpPr>
        <p:spPr>
          <a:xfrm>
            <a:off x="1024128" y="2286000"/>
            <a:ext cx="6007027" cy="4023360"/>
          </a:xfrm>
        </p:spPr>
        <p:txBody>
          <a:bodyPr>
            <a:normAutofit/>
          </a:bodyPr>
          <a:lstStyle/>
          <a:p>
            <a:endParaRPr lang="en-US" dirty="0">
              <a:solidFill>
                <a:srgbClr val="FFFFFF"/>
              </a:solidFill>
            </a:endParaRPr>
          </a:p>
        </p:txBody>
      </p:sp>
      <p:pic>
        <p:nvPicPr>
          <p:cNvPr id="5" name="Picture 4">
            <a:extLst>
              <a:ext uri="{FF2B5EF4-FFF2-40B4-BE49-F238E27FC236}">
                <a16:creationId xmlns:a16="http://schemas.microsoft.com/office/drawing/2014/main" id="{5C407CBC-1E75-4131-BF10-06AD3C8B8994}"/>
              </a:ext>
            </a:extLst>
          </p:cNvPr>
          <p:cNvPicPr>
            <a:picLocks noChangeAspect="1"/>
          </p:cNvPicPr>
          <p:nvPr/>
        </p:nvPicPr>
        <p:blipFill rotWithShape="1">
          <a:blip r:embed="rId2"/>
          <a:srcRect l="48308" r="6871" b="-1"/>
          <a:stretch/>
        </p:blipFill>
        <p:spPr>
          <a:xfrm>
            <a:off x="7552266" y="10"/>
            <a:ext cx="4639734" cy="6857990"/>
          </a:xfrm>
          <a:prstGeom prst="rect">
            <a:avLst/>
          </a:prstGeom>
        </p:spPr>
      </p:pic>
    </p:spTree>
    <p:extLst>
      <p:ext uri="{BB962C8B-B14F-4D97-AF65-F5344CB8AC3E}">
        <p14:creationId xmlns:p14="http://schemas.microsoft.com/office/powerpoint/2010/main" val="255788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5850AC-472D-9747-99E6-DB84D3B99C55}"/>
              </a:ext>
            </a:extLst>
          </p:cNvPr>
          <p:cNvSpPr>
            <a:spLocks noGrp="1"/>
          </p:cNvSpPr>
          <p:nvPr>
            <p:ph type="title"/>
          </p:nvPr>
        </p:nvSpPr>
        <p:spPr>
          <a:xfrm>
            <a:off x="4713224" y="1105351"/>
            <a:ext cx="6353967" cy="3023981"/>
          </a:xfrm>
        </p:spPr>
        <p:txBody>
          <a:bodyPr vert="horz" lIns="91440" tIns="45720" rIns="91440" bIns="45720" rtlCol="0" anchor="b">
            <a:normAutofit/>
          </a:bodyPr>
          <a:lstStyle/>
          <a:p>
            <a:pPr algn="l"/>
            <a:r>
              <a:rPr lang="en-US" sz="4800" kern="1200" cap="all" spc="200" baseline="0">
                <a:solidFill>
                  <a:srgbClr val="FFFFFF"/>
                </a:solidFill>
                <a:latin typeface="+mj-lt"/>
                <a:ea typeface="+mj-ea"/>
                <a:cs typeface="+mj-cs"/>
              </a:rPr>
              <a:t>Forms will help</a:t>
            </a:r>
          </a:p>
        </p:txBody>
      </p:sp>
      <p:sp>
        <p:nvSpPr>
          <p:cNvPr id="5" name="Text Placeholder 4">
            <a:extLst>
              <a:ext uri="{FF2B5EF4-FFF2-40B4-BE49-F238E27FC236}">
                <a16:creationId xmlns:a16="http://schemas.microsoft.com/office/drawing/2014/main" id="{250ECE01-7D9F-BB45-A2CD-DEC7876DE2AA}"/>
              </a:ext>
            </a:extLst>
          </p:cNvPr>
          <p:cNvSpPr>
            <a:spLocks noGrp="1"/>
          </p:cNvSpPr>
          <p:nvPr>
            <p:ph type="body" idx="1"/>
          </p:nvPr>
        </p:nvSpPr>
        <p:spPr>
          <a:xfrm>
            <a:off x="4713224" y="4297556"/>
            <a:ext cx="6353968" cy="1433391"/>
          </a:xfrm>
        </p:spPr>
        <p:txBody>
          <a:bodyPr vert="horz" lIns="91440" tIns="45720" rIns="91440" bIns="45720" rtlCol="0" anchor="t">
            <a:normAutofit/>
          </a:bodyPr>
          <a:lstStyle/>
          <a:p>
            <a:endParaRPr lang="en-US" sz="1800" kern="1200">
              <a:solidFill>
                <a:srgbClr val="FFFFFF"/>
              </a:solidFill>
              <a:latin typeface="+mn-lt"/>
              <a:ea typeface="+mn-ea"/>
              <a:cs typeface="+mn-cs"/>
            </a:endParaRPr>
          </a:p>
        </p:txBody>
      </p:sp>
      <p:cxnSp>
        <p:nvCxnSpPr>
          <p:cNvPr id="22" name="Straight Connector 21">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10188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0</TotalTime>
  <Words>354</Words>
  <Application>Microsoft Macintosh PowerPoint</Application>
  <PresentationFormat>Widescreen</PresentationFormat>
  <Paragraphs>45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Tw Cen MT</vt:lpstr>
      <vt:lpstr>Tw Cen MT Condensed</vt:lpstr>
      <vt:lpstr>Wingdings 3</vt:lpstr>
      <vt:lpstr>Integral</vt:lpstr>
      <vt:lpstr>Forms and iframes</vt:lpstr>
      <vt:lpstr>iframes</vt:lpstr>
      <vt:lpstr>Iframes basics</vt:lpstr>
      <vt:lpstr>Obligatory meme</vt:lpstr>
      <vt:lpstr>Why do you want to do this?</vt:lpstr>
      <vt:lpstr>You can get pretty stupid with this</vt:lpstr>
      <vt:lpstr>A practical application</vt:lpstr>
      <vt:lpstr>That was pretty close</vt:lpstr>
      <vt:lpstr>Forms will help</vt:lpstr>
      <vt:lpstr>What is a form?</vt:lpstr>
      <vt:lpstr>Lots of form examples</vt:lpstr>
      <vt:lpstr>Beyond the scope of this class</vt:lpstr>
      <vt:lpstr>Forms can help with our NAVBar / Iframe problem</vt:lpstr>
      <vt:lpstr>Disclaimer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Forms and iframes</dc:title>
  <dc:creator>George Ehrhorn</dc:creator>
  <cp:lastModifiedBy>George Ehrhorn</cp:lastModifiedBy>
  <cp:revision>1</cp:revision>
  <dcterms:created xsi:type="dcterms:W3CDTF">2019-10-24T01:56:15Z</dcterms:created>
  <dcterms:modified xsi:type="dcterms:W3CDTF">2019-10-24T01:56:38Z</dcterms:modified>
</cp:coreProperties>
</file>